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33" r:id="rId2"/>
    <p:sldId id="265" r:id="rId3"/>
    <p:sldId id="269" r:id="rId4"/>
    <p:sldId id="270" r:id="rId5"/>
    <p:sldId id="271" r:id="rId6"/>
    <p:sldId id="273" r:id="rId7"/>
    <p:sldId id="274" r:id="rId8"/>
    <p:sldId id="275" r:id="rId9"/>
    <p:sldId id="277" r:id="rId10"/>
    <p:sldId id="278" r:id="rId11"/>
    <p:sldId id="279" r:id="rId12"/>
    <p:sldId id="280" r:id="rId13"/>
    <p:sldId id="281" r:id="rId14"/>
    <p:sldId id="282" r:id="rId15"/>
    <p:sldId id="287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09" r:id="rId30"/>
    <p:sldId id="310" r:id="rId31"/>
    <p:sldId id="311" r:id="rId32"/>
    <p:sldId id="312" r:id="rId33"/>
    <p:sldId id="313" r:id="rId34"/>
    <p:sldId id="314" r:id="rId35"/>
    <p:sldId id="315" r:id="rId36"/>
    <p:sldId id="326" r:id="rId37"/>
    <p:sldId id="327" r:id="rId38"/>
    <p:sldId id="328" r:id="rId39"/>
    <p:sldId id="329" r:id="rId40"/>
    <p:sldId id="330" r:id="rId41"/>
    <p:sldId id="331" r:id="rId42"/>
    <p:sldId id="332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7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1E980-8DEC-4C67-BBAC-A4BFC669EAE7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2DF7FF-61AA-4CDA-B849-150E53137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710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F36F4-7E3A-46BF-A13C-CC31151CB01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177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8F8EE-0962-4BCC-BFB0-B0E82E619D19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511C-513A-43D2-A004-C83DDE32E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025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8F8EE-0962-4BCC-BFB0-B0E82E619D19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511C-513A-43D2-A004-C83DDE32E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639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8F8EE-0962-4BCC-BFB0-B0E82E619D19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511C-513A-43D2-A004-C83DDE32E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73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8F8EE-0962-4BCC-BFB0-B0E82E619D19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511C-513A-43D2-A004-C83DDE32E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42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8F8EE-0962-4BCC-BFB0-B0E82E619D19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511C-513A-43D2-A004-C83DDE32E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262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8F8EE-0962-4BCC-BFB0-B0E82E619D19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511C-513A-43D2-A004-C83DDE32E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23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8F8EE-0962-4BCC-BFB0-B0E82E619D19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511C-513A-43D2-A004-C83DDE32E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595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8F8EE-0962-4BCC-BFB0-B0E82E619D19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511C-513A-43D2-A004-C83DDE32E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95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8F8EE-0962-4BCC-BFB0-B0E82E619D19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511C-513A-43D2-A004-C83DDE32E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324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8F8EE-0962-4BCC-BFB0-B0E82E619D19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511C-513A-43D2-A004-C83DDE32E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53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8F8EE-0962-4BCC-BFB0-B0E82E619D19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511C-513A-43D2-A004-C83DDE32E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9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8F8EE-0962-4BCC-BFB0-B0E82E619D19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1511C-513A-43D2-A004-C83DDE32E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01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200" y="218119"/>
            <a:ext cx="8551048" cy="52830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51321" y="218118"/>
            <a:ext cx="270680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REALISM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(1840 – 1880)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="" xmlns:a16="http://schemas.microsoft.com/office/drawing/2014/main" id="{F02E7F36-4A3B-4ADD-A46A-AD35A2FDA8ED}"/>
              </a:ext>
            </a:extLst>
          </p:cNvPr>
          <p:cNvSpPr txBox="1">
            <a:spLocks/>
          </p:cNvSpPr>
          <p:nvPr/>
        </p:nvSpPr>
        <p:spPr>
          <a:xfrm>
            <a:off x="3678918" y="5501185"/>
            <a:ext cx="4651612" cy="1329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History of Modern Art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BFA-III (Visual Arts)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Course Incharge: Ms. Sidra Liaqat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Design &amp; Visual Arts, LCWU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972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22" y="126383"/>
            <a:ext cx="8694257" cy="6588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38979" y="5514369"/>
            <a:ext cx="3353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GUSTAVE COURBET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“The Sleeping Spinner” (1853)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189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94" y="109182"/>
            <a:ext cx="10346007" cy="60869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194" y="6223379"/>
            <a:ext cx="8466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GUSTAVE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COURBET	“The Artist's Studio” (1855)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780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5" y="130281"/>
            <a:ext cx="8352430" cy="65900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52681" y="5520020"/>
            <a:ext cx="3302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GUSTAVE COURBET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“The Grain Sifters” (1855)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855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94" y="136478"/>
            <a:ext cx="7931392" cy="65918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0543" y="5158686"/>
            <a:ext cx="32481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GUSTAVE COURBET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“The Young Ladies on the Banks of the Seine” (1857)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321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" y="122831"/>
            <a:ext cx="8816453" cy="6612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25635" y="4796178"/>
            <a:ext cx="36166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GUSTAVE COURBET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“Portrait of Proudhon”/ 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“Proudhon and his family”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(1865)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848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1755" y="2129048"/>
            <a:ext cx="80248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Jean-François Millet</a:t>
            </a: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(1814 – 1875)</a:t>
            </a: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France</a:t>
            </a:r>
          </a:p>
        </p:txBody>
      </p:sp>
    </p:spTree>
    <p:extLst>
      <p:ext uri="{BB962C8B-B14F-4D97-AF65-F5344CB8AC3E}">
        <p14:creationId xmlns:p14="http://schemas.microsoft.com/office/powerpoint/2010/main" val="3678479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8" y="92594"/>
            <a:ext cx="8557641" cy="66835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80060" y="5463696"/>
            <a:ext cx="3411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MILLET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“The Wood Sawyers” (1848)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96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2" y="34149"/>
            <a:ext cx="5651472" cy="67692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86902" y="5486400"/>
            <a:ext cx="3411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MILLET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“The Sower”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(1850s)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491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86400" y="5516154"/>
            <a:ext cx="3411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MILLET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“The Sower”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(1850)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3" y="114797"/>
            <a:ext cx="5049671" cy="660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79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1" y="143369"/>
            <a:ext cx="8868192" cy="65713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45613" y="5514370"/>
            <a:ext cx="3146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MILLET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“The Gleaners”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(1855)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251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0937" y="2320116"/>
            <a:ext cx="80248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Gustave Courbet</a:t>
            </a: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(1819 – 1877)</a:t>
            </a: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France</a:t>
            </a:r>
          </a:p>
        </p:txBody>
      </p:sp>
    </p:spTree>
    <p:extLst>
      <p:ext uri="{BB962C8B-B14F-4D97-AF65-F5344CB8AC3E}">
        <p14:creationId xmlns:p14="http://schemas.microsoft.com/office/powerpoint/2010/main" val="3091212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1" y="119939"/>
            <a:ext cx="8796295" cy="66220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41954" y="5541665"/>
            <a:ext cx="29407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MILLET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“The Gleaners” (1857)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5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02" y="116830"/>
            <a:ext cx="8019349" cy="65860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52430" y="5502528"/>
            <a:ext cx="3411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MILLET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“The Angelus”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(1859)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906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59" y="134771"/>
            <a:ext cx="4940704" cy="66022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95331" y="5536719"/>
            <a:ext cx="46811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MILLET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“Knitter” / “Seated Shepherdess” (1860)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0531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53" y="108755"/>
            <a:ext cx="5328599" cy="66495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72752" y="5557980"/>
            <a:ext cx="3411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MILLET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“The Spinner”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(1869)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441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66" y="119560"/>
            <a:ext cx="5425412" cy="6596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59356" y="5732059"/>
            <a:ext cx="3411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MILLET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“Woman Baking Bread”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641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01" y="131786"/>
            <a:ext cx="8160749" cy="66102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88907" y="5910996"/>
            <a:ext cx="3411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MILLET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“Man with a Hoe”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558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21" y="141459"/>
            <a:ext cx="8808310" cy="65962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52931" y="5745708"/>
            <a:ext cx="3057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MILLET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“Young Shepherdess”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7100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04" y="138894"/>
            <a:ext cx="9663073" cy="6603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17177" y="5787325"/>
            <a:ext cx="2374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MILLET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“Noonday Rest”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3271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30" y="109183"/>
            <a:ext cx="8528598" cy="66428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02806" y="5442501"/>
            <a:ext cx="2456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MILLET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“Death and the Woodcutter”</a:t>
            </a:r>
          </a:p>
        </p:txBody>
      </p:sp>
    </p:spTree>
    <p:extLst>
      <p:ext uri="{BB962C8B-B14F-4D97-AF65-F5344CB8AC3E}">
        <p14:creationId xmlns:p14="http://schemas.microsoft.com/office/powerpoint/2010/main" val="36415749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8" y="66206"/>
            <a:ext cx="8187392" cy="67099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61612" y="5841241"/>
            <a:ext cx="2811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MILLET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“Potato Planters”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661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6" y="96397"/>
            <a:ext cx="8077201" cy="66053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07021" y="5501423"/>
            <a:ext cx="3411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GUSTAVE COURBET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“The Desperate Man” (1843)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4126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1" y="150277"/>
            <a:ext cx="8380112" cy="65644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79976" y="5514369"/>
            <a:ext cx="3043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MILLET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“Peasants Planting Potatoes”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2425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5" y="163774"/>
            <a:ext cx="5411848" cy="65645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04764" y="5897349"/>
            <a:ext cx="3411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MILLET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“Sleeping Sewer”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6045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31" y="109182"/>
            <a:ext cx="10831923" cy="61945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9685" y="6300799"/>
            <a:ext cx="5199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MILLET	“Harvesters Resting”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4473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2" y="166339"/>
            <a:ext cx="9019780" cy="65483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97283" y="5392382"/>
            <a:ext cx="2894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MILLET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“A Shepherdess and her Folk”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5300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65" y="130648"/>
            <a:ext cx="9560540" cy="66013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53683" y="5531644"/>
            <a:ext cx="2101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MILLET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“The Washer Women”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4687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1755" y="2129048"/>
            <a:ext cx="80248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Honoré Daumier</a:t>
            </a: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(1808 – 1879)</a:t>
            </a: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France</a:t>
            </a:r>
          </a:p>
        </p:txBody>
      </p:sp>
    </p:spTree>
    <p:extLst>
      <p:ext uri="{BB962C8B-B14F-4D97-AF65-F5344CB8AC3E}">
        <p14:creationId xmlns:p14="http://schemas.microsoft.com/office/powerpoint/2010/main" val="34472890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61" y="13648"/>
            <a:ext cx="9679871" cy="62693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1860" y="6251217"/>
            <a:ext cx="7810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HONORÉ DAUMIER	“Rue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Transnonain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(1834)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5311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89" y="94396"/>
            <a:ext cx="5449597" cy="66574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69395" y="5551515"/>
            <a:ext cx="34291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HONORÉ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DAUMIER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République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(1848)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1683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" y="108323"/>
            <a:ext cx="8679976" cy="66430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89158" y="5441821"/>
            <a:ext cx="3234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HONORÉ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DAUMIER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Uprising”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(1848/49)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080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3" y="81886"/>
            <a:ext cx="6076994" cy="66984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42600" y="5579987"/>
            <a:ext cx="4630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HONORÉ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DAUMIER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Melodrama”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(1856-63)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819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48" y="118155"/>
            <a:ext cx="8013562" cy="66048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11486" y="5153357"/>
            <a:ext cx="35347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GUSTAVE COURBET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“Self Portrait with a Black Dog”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(1842)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1497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09" y="95535"/>
            <a:ext cx="4473134" cy="66729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2165" y="5568153"/>
            <a:ext cx="47666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HONORÉ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DAUMIER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Washer Woman”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(1863/64)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0668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2" y="177422"/>
            <a:ext cx="9537387" cy="65384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21668" y="4776839"/>
            <a:ext cx="28114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HONORÉ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DAUMIER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First Class Railway Carriage” (1864)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5376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3" y="109183"/>
            <a:ext cx="9155135" cy="66191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76008" y="4789354"/>
            <a:ext cx="26476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HONORÉ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DAUMIER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Third Class Railway Carriage” (1864-65)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916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25" y="99088"/>
            <a:ext cx="5171649" cy="66687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13695" y="5567464"/>
            <a:ext cx="4531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GUSTAVE COURBET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“Portrait of Juliette Courbet” (1844)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084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67" y="124057"/>
            <a:ext cx="8679977" cy="6614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30184" y="5168540"/>
            <a:ext cx="3261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GUSTAVE COURBET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“After Dinner at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Ornans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(1848)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132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4" y="136122"/>
            <a:ext cx="11979101" cy="55004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043" y="5786651"/>
            <a:ext cx="11979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GUSTAVE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COURBET	“A Burial at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Ornans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/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“The Funeral at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Ornans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(1849)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51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68" y="109182"/>
            <a:ext cx="9983557" cy="6168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667" y="6277969"/>
            <a:ext cx="7751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GUSTAVE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COURBET	“The Stone Breakers” (1849)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260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68537" y="5540432"/>
            <a:ext cx="4176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GUSTAVE COURBET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“The Bathers”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(1853)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5" y="109182"/>
            <a:ext cx="5596165" cy="663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133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360</Words>
  <Application>Microsoft Office PowerPoint</Application>
  <PresentationFormat>Widescreen</PresentationFormat>
  <Paragraphs>102</Paragraphs>
  <Slides>42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ProBook 450 G2</dc:creator>
  <cp:lastModifiedBy>ProBook 450 G2</cp:lastModifiedBy>
  <cp:revision>37</cp:revision>
  <dcterms:created xsi:type="dcterms:W3CDTF">2018-02-24T12:26:04Z</dcterms:created>
  <dcterms:modified xsi:type="dcterms:W3CDTF">2020-09-14T18:56:14Z</dcterms:modified>
</cp:coreProperties>
</file>